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3" r:id="rId3"/>
    <p:sldId id="262" r:id="rId4"/>
    <p:sldId id="261" r:id="rId5"/>
    <p:sldId id="260" r:id="rId6"/>
    <p:sldId id="259" r:id="rId7"/>
    <p:sldId id="258" r:id="rId8"/>
    <p:sldId id="257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9FA4-29AF-8549-BD60-DC5B54488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797E0-FBE7-F345-9CBA-F2CB9C91B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7317-75C2-5446-9443-1BCE9017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0AB87-BFA3-C748-A9F5-5D23AA60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1ADA3-0B71-964B-87B3-ACC35B67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8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A499-DD70-0544-BF05-CB2ADD09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AFED4-6112-E946-91F0-E1EFAD068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66160-5F4F-4C44-9870-8C935700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DE6D7-BC12-4B44-91ED-6D1F8E2C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2D381-2BCB-904B-8831-864EE5E5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9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E6498E-D9B3-B543-8991-D9A6EDB56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C3693-54A5-374E-8EA1-9BD784DDD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89D2-AD64-B745-996A-96B8F983D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F450-71BE-7643-808F-53C0CDBA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2699-174A-9949-ABC2-C17098D1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3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5648-22F5-1648-B17D-FE22029D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940DC-7AAD-EC45-907C-0B7F1B19B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7555F-BC63-224C-9E49-BDCE8D57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21E95-71D5-F948-AA8F-0E4FF18D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43AD-C595-5341-8593-64D861F1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36A1-00B9-A047-9C3D-EB5642DB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709E7-34D6-DF48-B3DC-7C79E4E1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F5D26-F5A9-074D-872E-784F8783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F133-FE59-7C48-8D8E-24AF8D67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931A0-F011-524E-8D7C-D28DF094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B838-2959-984D-9212-58979F7ED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9C498-51B7-F943-9035-EC52D4974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3B087-3066-4347-8DF6-ECBD9F54D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40029-D3FD-7B4D-9464-89F6F7575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764F6-A682-9E41-9B57-8ACE9FE1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3C426-1E2A-594F-AF0A-7E4645F6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6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BD35-E523-894C-857A-E7F1F1D5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AA017-577B-0243-B326-C073BAC44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551D8-EF85-F945-8CFE-60D33B424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C430A-FAB3-AF48-BA51-7403F383A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8D121-47CE-D946-A3C2-1846375E1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23BE4E-7F3D-A44E-BA16-2452548E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215D1-0084-2E43-B693-81DCE937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D8739-6EDE-0845-A9A5-ACD6F991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EDC6-B790-8545-A69B-DA9D30EE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26C30-7DF3-244A-8ACA-B39F80E41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DA3E3-C6FA-F247-9D81-AC39BA587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FFDCC-25A0-5346-8DF7-568E7E09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76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1117B-79DE-BA45-A277-084EEDDB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659A7-F5A0-D848-8980-CAEA8ACD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A755F-82D4-3142-BBD1-55B55A2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3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7E7B-2DDD-1D4E-8DDF-FFF7E890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6AB5-D11B-C94C-808B-2ED1951DB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7BFC7-A383-2D45-94C5-DD296377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D6ECE-E121-9747-910A-0E1007D6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69407-6AE8-F345-9465-7968C3E2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28B88-7E9F-6149-A844-77DE3325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9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8093-B749-3E47-811D-F309E2FF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EC732-53E6-5849-98E5-37F635C1C0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D8D90-5F37-394E-B3A4-6E0146999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E67EE-8B85-2643-A982-3495312C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643B2-BC70-AF4B-A44A-25E3D83B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7740A-BF0C-9B46-AE42-76CC9295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0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0F202A-FF23-6245-974D-6E94D938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FFC93-81F3-8642-A1D2-0A7A65DAF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93E67-360B-5445-BB91-B701D8AAA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568B4-89CD-8F47-847D-A10B8A4612F5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1D00-A279-DB4B-83B7-209D99229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3597-496B-1349-98AB-866172223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B2188-F083-0846-A776-3FA4D1381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5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7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1.wdp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3.wdp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5.wdp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7.wdp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1.wdp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3.wdp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5.wdp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0DA55A0E-F3D0-3843-B6AE-B81D501F1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680" y="871537"/>
            <a:ext cx="5486399" cy="5486399"/>
          </a:xfrm>
          <a:prstGeom prst="rect">
            <a:avLst/>
          </a:prstGeom>
        </p:spPr>
      </p:pic>
      <p:pic>
        <p:nvPicPr>
          <p:cNvPr id="3" name="Picture 2" descr="A glass of beer&#10;&#10;Description automatically generated with low confidence">
            <a:extLst>
              <a:ext uri="{FF2B5EF4-FFF2-40B4-BE49-F238E27FC236}">
                <a16:creationId xmlns:a16="http://schemas.microsoft.com/office/drawing/2014/main" id="{214A642D-E9F5-C141-9468-CBF6D25DB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7450" y="871538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6FFE4FB4-5E78-1044-AF0E-C33ECB903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9817" cy="6858000"/>
          </a:xfrm>
          <a:prstGeom prst="rect">
            <a:avLst/>
          </a:prstGeom>
        </p:spPr>
      </p:pic>
      <p:pic>
        <p:nvPicPr>
          <p:cNvPr id="5" name="Picture 4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C1EAE45-4627-3B4E-AA0B-5B7996B08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9329" y="0"/>
            <a:ext cx="533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75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osing, close&#10;&#10;Description automatically generated">
            <a:extLst>
              <a:ext uri="{FF2B5EF4-FFF2-40B4-BE49-F238E27FC236}">
                <a16:creationId xmlns:a16="http://schemas.microsoft.com/office/drawing/2014/main" id="{9E6467F5-AAE0-9F4F-8699-FD255B38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5944" cy="6858000"/>
          </a:xfrm>
          <a:prstGeom prst="rect">
            <a:avLst/>
          </a:prstGeom>
        </p:spPr>
      </p:pic>
      <p:pic>
        <p:nvPicPr>
          <p:cNvPr id="5" name="Picture 4" descr="A picture containing person, person, indoor, posing&#10;&#10;Description automatically generated">
            <a:extLst>
              <a:ext uri="{FF2B5EF4-FFF2-40B4-BE49-F238E27FC236}">
                <a16:creationId xmlns:a16="http://schemas.microsoft.com/office/drawing/2014/main" id="{2259FCA4-7AFB-B94C-AD31-13A189402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6058" y="0"/>
            <a:ext cx="533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27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glasses&#10;&#10;Description automatically generated">
            <a:extLst>
              <a:ext uri="{FF2B5EF4-FFF2-40B4-BE49-F238E27FC236}">
                <a16:creationId xmlns:a16="http://schemas.microsoft.com/office/drawing/2014/main" id="{B47683A2-C6C8-D04B-BE8D-96C0E9D9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41746" cy="6858000"/>
          </a:xfrm>
          <a:prstGeom prst="rect">
            <a:avLst/>
          </a:prstGeom>
        </p:spPr>
      </p:pic>
      <p:pic>
        <p:nvPicPr>
          <p:cNvPr id="5" name="Picture 4" descr="A picture containing person, person, clothing, wearing&#10;&#10;Description automatically generated">
            <a:extLst>
              <a:ext uri="{FF2B5EF4-FFF2-40B4-BE49-F238E27FC236}">
                <a16:creationId xmlns:a16="http://schemas.microsoft.com/office/drawing/2014/main" id="{FEBBC430-25EF-8144-83B5-106A98795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256" y="0"/>
            <a:ext cx="533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1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posing&#10;&#10;Description automatically generated">
            <a:extLst>
              <a:ext uri="{FF2B5EF4-FFF2-40B4-BE49-F238E27FC236}">
                <a16:creationId xmlns:a16="http://schemas.microsoft.com/office/drawing/2014/main" id="{01D1E6F3-475C-A844-9E4F-0E0945D89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7883" cy="6858000"/>
          </a:xfrm>
          <a:prstGeom prst="rect">
            <a:avLst/>
          </a:prstGeom>
        </p:spPr>
      </p:pic>
      <p:pic>
        <p:nvPicPr>
          <p:cNvPr id="5" name="Picture 4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3D2935A6-5265-9A44-B11E-D53AE40CA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4117" y="0"/>
            <a:ext cx="533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4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necktie, wearing&#10;&#10;Description automatically generated">
            <a:extLst>
              <a:ext uri="{FF2B5EF4-FFF2-40B4-BE49-F238E27FC236}">
                <a16:creationId xmlns:a16="http://schemas.microsoft.com/office/drawing/2014/main" id="{5CA39DEE-3EE3-9A4B-8CBA-46F819376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9817" cy="6858000"/>
          </a:xfrm>
          <a:prstGeom prst="rect">
            <a:avLst/>
          </a:prstGeom>
        </p:spPr>
      </p:pic>
      <p:pic>
        <p:nvPicPr>
          <p:cNvPr id="5" name="Picture 4" descr="A picture containing person, person, shirt, posing&#10;&#10;Description automatically generated">
            <a:extLst>
              <a:ext uri="{FF2B5EF4-FFF2-40B4-BE49-F238E27FC236}">
                <a16:creationId xmlns:a16="http://schemas.microsoft.com/office/drawing/2014/main" id="{30F9CA59-6C58-824C-A0E3-EECF2D55D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9354" y="0"/>
            <a:ext cx="533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1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E1DC8A4F-F59D-DA49-BF26-EAC1DF047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1092" cy="6858000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0C4EECD-2D08-BB47-BEDA-AAF10051A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2183" y="0"/>
            <a:ext cx="533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8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52AD5A4-85BD-6A44-B38F-51493FB43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9817" cy="6858000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B6CF56C-EBD0-644A-ADD3-C4126A8BA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1758" y="0"/>
            <a:ext cx="533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2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48EDDDE6-9A82-1B48-9DCF-D3571349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9817" cy="6858000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E0D7C5A-5B2D-BF4C-BC8F-B98955A64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2185" y="0"/>
            <a:ext cx="5338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2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DABAD60-36A0-154A-ADDD-F9FCAAE59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7883" cy="6858000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E68C460-B998-CC46-8EA6-FF7FF66A3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4119" y="0"/>
            <a:ext cx="533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2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EE55764-0024-1B47-A53B-6114E0AC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41746" cy="6858000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3C69E7B-7A4E-7F4A-80E4-0CF84B378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5103" y="0"/>
            <a:ext cx="533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0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lass with a drink in it&#10;&#10;Description automatically generated with low confidence">
            <a:extLst>
              <a:ext uri="{FF2B5EF4-FFF2-40B4-BE49-F238E27FC236}">
                <a16:creationId xmlns:a16="http://schemas.microsoft.com/office/drawing/2014/main" id="{F955A2D5-3611-8347-AC16-9CBFCA3D8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685800"/>
            <a:ext cx="5486400" cy="5486400"/>
          </a:xfrm>
          <a:prstGeom prst="rect">
            <a:avLst/>
          </a:prstGeom>
        </p:spPr>
      </p:pic>
      <p:pic>
        <p:nvPicPr>
          <p:cNvPr id="3" name="Picture 2" descr="A picture containing food, beverage, alcohol&#10;&#10;Description automatically generated">
            <a:extLst>
              <a:ext uri="{FF2B5EF4-FFF2-40B4-BE49-F238E27FC236}">
                <a16:creationId xmlns:a16="http://schemas.microsoft.com/office/drawing/2014/main" id="{4A94A2A7-E0C8-C94F-926C-115747011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6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1AAE64F-1D8F-2648-B465-4C311270FF2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5341746" cy="6858000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7346C79-65C9-4441-8E07-578D242ECBC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850256" y="0"/>
            <a:ext cx="533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6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smiling, posing&#10;&#10;Description automatically generated">
            <a:extLst>
              <a:ext uri="{FF2B5EF4-FFF2-40B4-BE49-F238E27FC236}">
                <a16:creationId xmlns:a16="http://schemas.microsoft.com/office/drawing/2014/main" id="{EA2A80D1-D0B7-9948-95B2-2942BE79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5623560" cy="6858000"/>
          </a:xfrm>
          <a:prstGeom prst="rect">
            <a:avLst/>
          </a:prstGeom>
        </p:spPr>
      </p:pic>
      <p:pic>
        <p:nvPicPr>
          <p:cNvPr id="5" name="Picture 4" descr="A person with the eyes wide open&#10;&#10;Description automatically generated with low confidence">
            <a:extLst>
              <a:ext uri="{FF2B5EF4-FFF2-40B4-BE49-F238E27FC236}">
                <a16:creationId xmlns:a16="http://schemas.microsoft.com/office/drawing/2014/main" id="{08214927-98A7-194A-B47D-388991D1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03596" y="0"/>
            <a:ext cx="5341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6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">
            <a:extLst>
              <a:ext uri="{FF2B5EF4-FFF2-40B4-BE49-F238E27FC236}">
                <a16:creationId xmlns:a16="http://schemas.microsoft.com/office/drawing/2014/main" id="{F76B56D9-D80C-504F-BEB0-64700FB6A6F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5339817" cy="6858000"/>
          </a:xfrm>
          <a:prstGeom prst="rect">
            <a:avLst/>
          </a:prstGeom>
        </p:spPr>
      </p:pic>
      <p:pic>
        <p:nvPicPr>
          <p:cNvPr id="5" name="Picture 4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7CFED097-ADDE-434A-9B34-9DABA3552EF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852185" y="0"/>
            <a:ext cx="533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86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smiling, posing, eyes&#10;&#10;Description automatically generated">
            <a:extLst>
              <a:ext uri="{FF2B5EF4-FFF2-40B4-BE49-F238E27FC236}">
                <a16:creationId xmlns:a16="http://schemas.microsoft.com/office/drawing/2014/main" id="{6D9C409D-E74D-F64B-8878-E8272133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5333032" cy="6858000"/>
          </a:xfrm>
          <a:prstGeom prst="rect">
            <a:avLst/>
          </a:prstGeom>
        </p:spPr>
      </p:pic>
      <p:pic>
        <p:nvPicPr>
          <p:cNvPr id="5" name="Picture 4" descr="A picture containing person, posing, close&#10;&#10;Description automatically generated">
            <a:extLst>
              <a:ext uri="{FF2B5EF4-FFF2-40B4-BE49-F238E27FC236}">
                <a16:creationId xmlns:a16="http://schemas.microsoft.com/office/drawing/2014/main" id="{9128E393-84B9-5D43-AD5F-9CDE8CA86A0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855103" y="0"/>
            <a:ext cx="5336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23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posing, smiling&#10;&#10;Description automatically generated">
            <a:extLst>
              <a:ext uri="{FF2B5EF4-FFF2-40B4-BE49-F238E27FC236}">
                <a16:creationId xmlns:a16="http://schemas.microsoft.com/office/drawing/2014/main" id="{D421439A-B01B-1B43-9793-919F2FAAB3D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1870" y="0"/>
            <a:ext cx="5338823" cy="6858000"/>
          </a:xfrm>
          <a:prstGeom prst="rect">
            <a:avLst/>
          </a:prstGeom>
        </p:spPr>
      </p:pic>
      <p:pic>
        <p:nvPicPr>
          <p:cNvPr id="5" name="Picture 4" descr="A person making a face&#10;&#10;Description automatically generated with low confidence">
            <a:extLst>
              <a:ext uri="{FF2B5EF4-FFF2-40B4-BE49-F238E27FC236}">
                <a16:creationId xmlns:a16="http://schemas.microsoft.com/office/drawing/2014/main" id="{3E3E6D83-4A2F-7F4D-A48D-9130B4A3030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806492" y="0"/>
            <a:ext cx="533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8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posing, smiling&#10;&#10;Description automatically generated">
            <a:extLst>
              <a:ext uri="{FF2B5EF4-FFF2-40B4-BE49-F238E27FC236}">
                <a16:creationId xmlns:a16="http://schemas.microsoft.com/office/drawing/2014/main" id="{12F07BDF-A737-274A-98AA-1371DBC5020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28575"/>
            <a:ext cx="5337883" cy="6858000"/>
          </a:xfrm>
          <a:prstGeom prst="rect">
            <a:avLst/>
          </a:prstGeom>
        </p:spPr>
      </p:pic>
      <p:pic>
        <p:nvPicPr>
          <p:cNvPr id="5" name="Picture 4" descr="A picture containing person, person, indoor, smiling&#10;&#10;Description automatically generated">
            <a:extLst>
              <a:ext uri="{FF2B5EF4-FFF2-40B4-BE49-F238E27FC236}">
                <a16:creationId xmlns:a16="http://schemas.microsoft.com/office/drawing/2014/main" id="{6093E7E7-0073-6C43-9854-9850F2A806F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853177" y="0"/>
            <a:ext cx="5338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4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posing&#10;&#10;Description automatically generated">
            <a:extLst>
              <a:ext uri="{FF2B5EF4-FFF2-40B4-BE49-F238E27FC236}">
                <a16:creationId xmlns:a16="http://schemas.microsoft.com/office/drawing/2014/main" id="{145E8D96-50AF-FF4E-A3A4-F3E92A58501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5339817" cy="6858000"/>
          </a:xfrm>
          <a:prstGeom prst="rect">
            <a:avLst/>
          </a:prstGeom>
        </p:spPr>
      </p:pic>
      <p:pic>
        <p:nvPicPr>
          <p:cNvPr id="5" name="Picture 4" descr="A picture containing person, person, wearing, suit&#10;&#10;Description automatically generated">
            <a:extLst>
              <a:ext uri="{FF2B5EF4-FFF2-40B4-BE49-F238E27FC236}">
                <a16:creationId xmlns:a16="http://schemas.microsoft.com/office/drawing/2014/main" id="{C686638C-53D7-584B-A992-452181C0E98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740791" y="0"/>
            <a:ext cx="533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osing, close&#10;&#10;Description automatically generated">
            <a:extLst>
              <a:ext uri="{FF2B5EF4-FFF2-40B4-BE49-F238E27FC236}">
                <a16:creationId xmlns:a16="http://schemas.microsoft.com/office/drawing/2014/main" id="{198324C9-946A-3747-8BAD-6B44E9723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1092" cy="6858000"/>
          </a:xfrm>
          <a:prstGeom prst="rect">
            <a:avLst/>
          </a:prstGeom>
        </p:spPr>
      </p:pic>
      <p:pic>
        <p:nvPicPr>
          <p:cNvPr id="6" name="Picture 5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16EEC897-3DC6-A844-8BB3-933EAFC86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968" y="0"/>
            <a:ext cx="5333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73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clothing, indoor&#10;&#10;Description automatically generated">
            <a:extLst>
              <a:ext uri="{FF2B5EF4-FFF2-40B4-BE49-F238E27FC236}">
                <a16:creationId xmlns:a16="http://schemas.microsoft.com/office/drawing/2014/main" id="{7230148A-7515-1D4F-A841-86522762F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9817" cy="6858000"/>
          </a:xfrm>
          <a:prstGeom prst="rect">
            <a:avLst/>
          </a:prstGeom>
        </p:spPr>
      </p:pic>
      <p:pic>
        <p:nvPicPr>
          <p:cNvPr id="7" name="Picture 6" descr="A picture containing person, person, necktie, wearing&#10;&#10;Description automatically generated">
            <a:extLst>
              <a:ext uri="{FF2B5EF4-FFF2-40B4-BE49-F238E27FC236}">
                <a16:creationId xmlns:a16="http://schemas.microsoft.com/office/drawing/2014/main" id="{95E2FB48-4D33-9D48-BBA2-7110E8C8E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2185" y="0"/>
            <a:ext cx="533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83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B162EECB-5EBA-A445-B5D4-68B770E0D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7883" cy="6858000"/>
          </a:xfrm>
          <a:prstGeom prst="rect">
            <a:avLst/>
          </a:prstGeom>
        </p:spPr>
      </p:pic>
      <p:pic>
        <p:nvPicPr>
          <p:cNvPr id="5" name="Picture 4" descr="A picture containing person, person, wearing, posing&#10;&#10;Description automatically generated">
            <a:extLst>
              <a:ext uri="{FF2B5EF4-FFF2-40B4-BE49-F238E27FC236}">
                <a16:creationId xmlns:a16="http://schemas.microsoft.com/office/drawing/2014/main" id="{26976675-BC6A-8D4A-AF96-E23F75749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4117" y="0"/>
            <a:ext cx="533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A5FFA92-88FD-1A46-B29A-D63220A0F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415228" cy="5486400"/>
          </a:xfrm>
          <a:prstGeom prst="rect">
            <a:avLst/>
          </a:prstGeom>
        </p:spPr>
      </p:pic>
      <p:pic>
        <p:nvPicPr>
          <p:cNvPr id="10" name="Picture 9" descr="A picture containing food, beverage, fruit drink, alcohol&#10;&#10;Description automatically generated">
            <a:extLst>
              <a:ext uri="{FF2B5EF4-FFF2-40B4-BE49-F238E27FC236}">
                <a16:creationId xmlns:a16="http://schemas.microsoft.com/office/drawing/2014/main" id="{4B79BA7F-3697-B648-861F-0D2D7EC94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1662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16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15E16197-78A8-D446-BDC5-A7667A668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9817" cy="6858000"/>
          </a:xfrm>
          <a:prstGeom prst="rect">
            <a:avLst/>
          </a:prstGeom>
        </p:spPr>
      </p:pic>
      <p:pic>
        <p:nvPicPr>
          <p:cNvPr id="5" name="Picture 4" descr="A picture containing person, indoor, close&#10;&#10;Description automatically generated">
            <a:extLst>
              <a:ext uri="{FF2B5EF4-FFF2-40B4-BE49-F238E27FC236}">
                <a16:creationId xmlns:a16="http://schemas.microsoft.com/office/drawing/2014/main" id="{DD98ADBF-8786-0B4F-A8AE-0B0D38D8D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9234" y="0"/>
            <a:ext cx="533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BE94BB-995F-7B49-9751-7E3A7BBD1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025" y="698500"/>
            <a:ext cx="3674612" cy="5486400"/>
          </a:xfrm>
          <a:prstGeom prst="rect">
            <a:avLst/>
          </a:prstGeom>
        </p:spPr>
      </p:pic>
      <p:pic>
        <p:nvPicPr>
          <p:cNvPr id="3" name="Picture 2" descr="A glass of red wine&#10;&#10;Description automatically generated with medium confidence">
            <a:extLst>
              <a:ext uri="{FF2B5EF4-FFF2-40B4-BE49-F238E27FC236}">
                <a16:creationId xmlns:a16="http://schemas.microsoft.com/office/drawing/2014/main" id="{D574092F-9362-EC47-B220-F467389D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4662" y="698500"/>
            <a:ext cx="367461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2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up of coffee on a saucer on a plate&#10;&#10;Description automatically generated with medium confidence">
            <a:extLst>
              <a:ext uri="{FF2B5EF4-FFF2-40B4-BE49-F238E27FC236}">
                <a16:creationId xmlns:a16="http://schemas.microsoft.com/office/drawing/2014/main" id="{CFF6AD0C-6E87-5447-B2D3-B109BF8F0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226" y="311150"/>
            <a:ext cx="78565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1844972-10A1-0046-96D3-5D2DCA03C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055" y="345989"/>
            <a:ext cx="3651831" cy="5486400"/>
          </a:xfrm>
          <a:prstGeom prst="rect">
            <a:avLst/>
          </a:prstGeom>
        </p:spPr>
      </p:pic>
      <p:pic>
        <p:nvPicPr>
          <p:cNvPr id="16" name="Picture 15" descr="A picture containing indoor, counter, close, vegetable&#10;&#10;Description automatically generated">
            <a:extLst>
              <a:ext uri="{FF2B5EF4-FFF2-40B4-BE49-F238E27FC236}">
                <a16:creationId xmlns:a16="http://schemas.microsoft.com/office/drawing/2014/main" id="{FBD34796-A208-1742-8025-C8BB63930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45989"/>
            <a:ext cx="411632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39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lass of milk with strawberries&#10;&#10;Description automatically generated with low confidence">
            <a:extLst>
              <a:ext uri="{FF2B5EF4-FFF2-40B4-BE49-F238E27FC236}">
                <a16:creationId xmlns:a16="http://schemas.microsoft.com/office/drawing/2014/main" id="{A7CBA70F-4565-B147-AA2E-BA5B1F41D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657" y="0"/>
            <a:ext cx="3676871" cy="5486400"/>
          </a:xfrm>
          <a:prstGeom prst="rect">
            <a:avLst/>
          </a:prstGeom>
        </p:spPr>
      </p:pic>
      <p:pic>
        <p:nvPicPr>
          <p:cNvPr id="20" name="Picture 19" descr="A glass of water on a wood table&#10;&#10;Description automatically generated with medium confidence">
            <a:extLst>
              <a:ext uri="{FF2B5EF4-FFF2-40B4-BE49-F238E27FC236}">
                <a16:creationId xmlns:a16="http://schemas.microsoft.com/office/drawing/2014/main" id="{38C3C717-CE06-F041-9926-6E63129B0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3163" y="0"/>
            <a:ext cx="3657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5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lass of liquid on a table&#10;&#10;Description automatically generated with low confidence">
            <a:extLst>
              <a:ext uri="{FF2B5EF4-FFF2-40B4-BE49-F238E27FC236}">
                <a16:creationId xmlns:a16="http://schemas.microsoft.com/office/drawing/2014/main" id="{A6009184-A431-CA46-8F16-EB63272BB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017" y="271849"/>
            <a:ext cx="3657600" cy="5486400"/>
          </a:xfrm>
          <a:prstGeom prst="rect">
            <a:avLst/>
          </a:prstGeom>
        </p:spPr>
      </p:pic>
      <p:pic>
        <p:nvPicPr>
          <p:cNvPr id="8" name="Picture 7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0399C05B-129F-6F43-B500-3517F64E4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3830" y="271849"/>
            <a:ext cx="439037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1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DA409A12-CDC8-DE42-9FAE-B3EBB10B0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37883" cy="6858000"/>
          </a:xfrm>
          <a:prstGeom prst="rect">
            <a:avLst/>
          </a:prstGeom>
        </p:spPr>
      </p:pic>
      <p:pic>
        <p:nvPicPr>
          <p:cNvPr id="5" name="Picture 4" descr="A picture containing person, indoor, posing, young&#10;&#10;Description automatically generated">
            <a:extLst>
              <a:ext uri="{FF2B5EF4-FFF2-40B4-BE49-F238E27FC236}">
                <a16:creationId xmlns:a16="http://schemas.microsoft.com/office/drawing/2014/main" id="{99D62433-97F8-7743-957F-80CE06293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1695" y="0"/>
            <a:ext cx="5339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41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Macintosh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Ceyda Sayali</dc:creator>
  <cp:lastModifiedBy>Ceyda Sayali</cp:lastModifiedBy>
  <cp:revision>12</cp:revision>
  <dcterms:created xsi:type="dcterms:W3CDTF">2021-04-07T19:14:14Z</dcterms:created>
  <dcterms:modified xsi:type="dcterms:W3CDTF">2021-04-09T13:21:16Z</dcterms:modified>
</cp:coreProperties>
</file>